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5.xml"/><Relationship Id="rId13" Type="http://schemas.openxmlformats.org/officeDocument/2006/relationships/font" Target="fonts/SourceCodePro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italic.fntdata"/><Relationship Id="rId14" Type="http://schemas.openxmlformats.org/officeDocument/2006/relationships/font" Target="fonts/SourceCodePro-bold.fntdata"/><Relationship Id="rId16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250717764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250717764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250717764_0_8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250717764_0_8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250717764_0_8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250717764_0_8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2892d5a9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2892d5a9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quizlet.com/_89nd4t?x=1jqt&amp;i=2s0t48" TargetMode="External"/><Relationship Id="rId4" Type="http://schemas.openxmlformats.org/officeDocument/2006/relationships/hyperlink" Target="https://quizlet.com/_8akzbo?x=1jqt&amp;i=2s0t4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bbc.co.uk/history/historic_figures/seacole_mary.shtml" TargetMode="External"/><Relationship Id="rId4" Type="http://schemas.openxmlformats.org/officeDocument/2006/relationships/hyperlink" Target="https://en.wikipedia.org/wiki/Mary_Seacole" TargetMode="External"/><Relationship Id="rId5" Type="http://schemas.openxmlformats.org/officeDocument/2006/relationships/hyperlink" Target="https://www.maryseacoletrust.org.uk/learn-about-mary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theblackcurriculu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28419" l="0" r="0" t="34343"/>
          <a:stretch/>
        </p:blipFill>
        <p:spPr>
          <a:xfrm>
            <a:off x="0" y="-55450"/>
            <a:ext cx="3393600" cy="12636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0" y="1145925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MARY SEACOLE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KS3 Learning Activities</a:t>
            </a:r>
            <a:r>
              <a:rPr b="1" lang="en-GB">
                <a:solidFill>
                  <a:srgbClr val="000000"/>
                </a:solidFill>
              </a:rPr>
              <a:t> 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7853" y="55425"/>
            <a:ext cx="2348575" cy="2070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Definitions 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-GB" sz="2400"/>
              <a:t>Head over to this link </a:t>
            </a:r>
            <a:r>
              <a:rPr b="1" lang="en-GB" sz="2400" u="sng">
                <a:solidFill>
                  <a:schemeClr val="hlink"/>
                </a:solidFill>
                <a:hlinkClick r:id="rId3"/>
              </a:rPr>
              <a:t>HERE</a:t>
            </a:r>
            <a:r>
              <a:rPr b="1" lang="en-GB" sz="2400"/>
              <a:t> to learn and test yourself on words in the video!</a:t>
            </a:r>
            <a:endParaRPr b="1" sz="2400"/>
          </a:p>
        </p:txBody>
      </p:sp>
      <p:sp>
        <p:nvSpPr>
          <p:cNvPr id="66" name="Google Shape;66;p14">
            <a:hlinkClick r:id="rId4"/>
          </p:cNvPr>
          <p:cNvSpPr/>
          <p:nvPr/>
        </p:nvSpPr>
        <p:spPr>
          <a:xfrm>
            <a:off x="4572000" y="1904500"/>
            <a:ext cx="843300" cy="7554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TEST yourself 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GB" sz="2400"/>
              <a:t>What year was Mary Seacole born? </a:t>
            </a:r>
            <a:endParaRPr b="1"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GB" sz="2400"/>
              <a:t>What was the title of Mary’s autobiography?</a:t>
            </a:r>
            <a:endParaRPr b="1"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GB" sz="2400"/>
              <a:t>What is the name of the hospital with a statue of Mary and where is it located?</a:t>
            </a:r>
            <a:endParaRPr b="1"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GB" sz="2400"/>
              <a:t>What is the significance of Mary Seacole’s contribution to war efforts and nursing?</a:t>
            </a:r>
            <a:endParaRPr b="1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GET CREATIVE AND WRITE A POEM USING THE INFORMATION FROM THESE ARTICLES ABOUT MARY SEACOLE </a:t>
            </a:r>
            <a:endParaRPr sz="3000"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78350" y="190632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-GB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http://www.bbc.co.uk/history/historic_figures/seacole_mary.shtml</a:t>
            </a:r>
            <a:endParaRPr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-GB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https://en.wikipedia.org/wiki/Mary_Seacole</a:t>
            </a:r>
            <a:endParaRPr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-GB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https://www.maryseacoletrust.org.uk/learn-about-mary/</a:t>
            </a:r>
            <a:endParaRPr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WRITE AN OPEN LETTER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09385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2012, there was outrage at the proposal that Mary Seacole should be taken out of the national curriculum.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Write an open letter to the public explaining why it is so important for Mary Seacole to be taught in schools.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/>
              <a:t>Max 250 words.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Please submit all entries to </a:t>
            </a:r>
            <a:r>
              <a:rPr lang="en-GB" u="sng">
                <a:solidFill>
                  <a:schemeClr val="accent5"/>
                </a:solidFill>
                <a:hlinkClick r:id="rId3"/>
              </a:rPr>
              <a:t>theblackcurriculum@gmail.com</a:t>
            </a:r>
            <a:r>
              <a:rPr lang="en-GB"/>
              <a:t> by the 17/4/20 for the chance to be </a:t>
            </a:r>
            <a:r>
              <a:rPr b="1" lang="en-GB"/>
              <a:t>featured on our Instagram!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